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5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9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6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8454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2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2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15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37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3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8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6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3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9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6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2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6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3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ICFES MOCK EXAM #2</a:t>
            </a:r>
            <a:endParaRPr lang="es-CO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245895" y="3978442"/>
            <a:ext cx="726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/>
              <a:t>SABER 11 – 2012 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7107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030" r="24178"/>
          <a:stretch/>
        </p:blipFill>
        <p:spPr>
          <a:xfrm>
            <a:off x="0" y="0"/>
            <a:ext cx="6195579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1294" t="12216" r="21623" b="58807"/>
          <a:stretch/>
        </p:blipFill>
        <p:spPr>
          <a:xfrm>
            <a:off x="6195579" y="0"/>
            <a:ext cx="5996421" cy="14562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4329" t="2273" r="44941" b="2557"/>
          <a:stretch/>
        </p:blipFill>
        <p:spPr>
          <a:xfrm>
            <a:off x="6195579" y="1456275"/>
            <a:ext cx="4111762" cy="5401726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6306312" y="2365964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/>
          <p:cNvSpPr/>
          <p:nvPr/>
        </p:nvSpPr>
        <p:spPr>
          <a:xfrm>
            <a:off x="6306311" y="3593185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/>
          <p:cNvSpPr/>
          <p:nvPr/>
        </p:nvSpPr>
        <p:spPr>
          <a:xfrm>
            <a:off x="6306311" y="4820406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/>
          <p:cNvSpPr/>
          <p:nvPr/>
        </p:nvSpPr>
        <p:spPr>
          <a:xfrm>
            <a:off x="6306311" y="6601080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44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426" t="3693" r="4212" b="681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44380" y="1203158"/>
            <a:ext cx="495336" cy="433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86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940" r="16671"/>
          <a:stretch/>
        </p:blipFill>
        <p:spPr>
          <a:xfrm>
            <a:off x="1" y="0"/>
            <a:ext cx="639041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8801" t="15057" r="15873" b="55682"/>
          <a:stretch/>
        </p:blipFill>
        <p:spPr>
          <a:xfrm>
            <a:off x="6390411" y="0"/>
            <a:ext cx="5859058" cy="14755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7585" r="17470"/>
          <a:stretch/>
        </p:blipFill>
        <p:spPr>
          <a:xfrm>
            <a:off x="6390410" y="1475509"/>
            <a:ext cx="5801589" cy="5382491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10990607" y="1628027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8328089" y="2165909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/>
          <p:cNvSpPr/>
          <p:nvPr/>
        </p:nvSpPr>
        <p:spPr>
          <a:xfrm>
            <a:off x="6965454" y="2703792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/>
          <p:cNvSpPr/>
          <p:nvPr/>
        </p:nvSpPr>
        <p:spPr>
          <a:xfrm>
            <a:off x="9672795" y="3259942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/>
          <p:cNvSpPr/>
          <p:nvPr/>
        </p:nvSpPr>
        <p:spPr>
          <a:xfrm>
            <a:off x="11016495" y="3810429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/>
          <p:cNvSpPr/>
          <p:nvPr/>
        </p:nvSpPr>
        <p:spPr>
          <a:xfrm>
            <a:off x="8328089" y="4342896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Elipse 12"/>
          <p:cNvSpPr/>
          <p:nvPr/>
        </p:nvSpPr>
        <p:spPr>
          <a:xfrm>
            <a:off x="8348295" y="4936002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/>
          <p:cNvSpPr/>
          <p:nvPr/>
        </p:nvSpPr>
        <p:spPr>
          <a:xfrm>
            <a:off x="10990607" y="5454996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/>
          <p:cNvSpPr/>
          <p:nvPr/>
        </p:nvSpPr>
        <p:spPr>
          <a:xfrm>
            <a:off x="6965454" y="6029696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/>
          <p:cNvSpPr/>
          <p:nvPr/>
        </p:nvSpPr>
        <p:spPr>
          <a:xfrm>
            <a:off x="9672795" y="6630331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232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426" t="6249" r="7089" b="4830"/>
          <a:stretch/>
        </p:blipFill>
        <p:spPr>
          <a:xfrm>
            <a:off x="0" y="0"/>
            <a:ext cx="12192000" cy="68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218" r="9484"/>
          <a:stretch/>
        </p:blipFill>
        <p:spPr>
          <a:xfrm>
            <a:off x="0" y="17067"/>
            <a:ext cx="12192000" cy="6840933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8416637" y="436419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/>
          <p:cNvSpPr/>
          <p:nvPr/>
        </p:nvSpPr>
        <p:spPr>
          <a:xfrm>
            <a:off x="8437419" y="2001982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8437419" y="3442854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/>
          <p:cNvSpPr/>
          <p:nvPr/>
        </p:nvSpPr>
        <p:spPr>
          <a:xfrm>
            <a:off x="8437419" y="4433456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/>
          <p:cNvSpPr/>
          <p:nvPr/>
        </p:nvSpPr>
        <p:spPr>
          <a:xfrm>
            <a:off x="8437419" y="6012872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535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88" t="3409" r="5650" b="5965"/>
          <a:stretch/>
        </p:blipFill>
        <p:spPr>
          <a:xfrm>
            <a:off x="0" y="-1"/>
            <a:ext cx="12192000" cy="67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46" r="78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267074" y="224589"/>
            <a:ext cx="54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267073" y="1499937"/>
            <a:ext cx="54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FF0000"/>
                </a:solidFill>
              </a:rPr>
              <a:t>A</a:t>
            </a:r>
            <a:endParaRPr lang="es-CO" sz="4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283114" y="2903620"/>
            <a:ext cx="54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FF0000"/>
                </a:solidFill>
              </a:rPr>
              <a:t>C</a:t>
            </a:r>
            <a:endParaRPr lang="es-CO" sz="4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283114" y="4335377"/>
            <a:ext cx="54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FF0000"/>
                </a:solidFill>
              </a:rPr>
              <a:t>D</a:t>
            </a:r>
            <a:endParaRPr lang="es-CO" sz="4000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39788" y="5807240"/>
            <a:ext cx="54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FF0000"/>
                </a:solidFill>
              </a:rPr>
              <a:t>B</a:t>
            </a:r>
            <a:endParaRPr lang="es-CO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90" t="3693" r="2935" b="397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266" t="1704" r="7567" b="17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7772401" y="394856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/>
          <p:cNvSpPr/>
          <p:nvPr/>
        </p:nvSpPr>
        <p:spPr>
          <a:xfrm>
            <a:off x="7772401" y="2140528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/>
          <p:cNvSpPr/>
          <p:nvPr/>
        </p:nvSpPr>
        <p:spPr>
          <a:xfrm>
            <a:off x="7772401" y="3636818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7772401" y="4509655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/>
          <p:cNvSpPr/>
          <p:nvPr/>
        </p:nvSpPr>
        <p:spPr>
          <a:xfrm>
            <a:off x="7772401" y="6005946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362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48" t="5966" r="3573" b="53125"/>
          <a:stretch/>
        </p:blipFill>
        <p:spPr>
          <a:xfrm>
            <a:off x="6376736" y="0"/>
            <a:ext cx="5815264" cy="13287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3113" t="1137" r="26095" b="1704"/>
          <a:stretch/>
        </p:blipFill>
        <p:spPr>
          <a:xfrm>
            <a:off x="-1" y="0"/>
            <a:ext cx="6376737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4551" r="28171"/>
          <a:stretch/>
        </p:blipFill>
        <p:spPr>
          <a:xfrm>
            <a:off x="6376736" y="1328711"/>
            <a:ext cx="5815264" cy="5529289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8941468" y="1412365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/>
          <p:cNvSpPr/>
          <p:nvPr/>
        </p:nvSpPr>
        <p:spPr>
          <a:xfrm>
            <a:off x="10685052" y="2150919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/>
          <p:cNvSpPr/>
          <p:nvPr/>
        </p:nvSpPr>
        <p:spPr>
          <a:xfrm>
            <a:off x="7316202" y="2889473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/>
          <p:cNvSpPr/>
          <p:nvPr/>
        </p:nvSpPr>
        <p:spPr>
          <a:xfrm>
            <a:off x="10685052" y="3661070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/>
          <p:cNvSpPr/>
          <p:nvPr/>
        </p:nvSpPr>
        <p:spPr>
          <a:xfrm>
            <a:off x="10685052" y="4332217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Elipse 12"/>
          <p:cNvSpPr/>
          <p:nvPr/>
        </p:nvSpPr>
        <p:spPr>
          <a:xfrm>
            <a:off x="9005412" y="5079562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/>
          <p:cNvSpPr/>
          <p:nvPr/>
        </p:nvSpPr>
        <p:spPr>
          <a:xfrm>
            <a:off x="9005412" y="5844090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/>
          <p:cNvSpPr/>
          <p:nvPr/>
        </p:nvSpPr>
        <p:spPr>
          <a:xfrm>
            <a:off x="7301016" y="6521501"/>
            <a:ext cx="228600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23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711" r="25935"/>
          <a:stretch/>
        </p:blipFill>
        <p:spPr>
          <a:xfrm>
            <a:off x="0" y="0"/>
            <a:ext cx="6089073" cy="69364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0495" t="13635" r="26255" b="60796"/>
          <a:stretch/>
        </p:blipFill>
        <p:spPr>
          <a:xfrm>
            <a:off x="6089073" y="1"/>
            <a:ext cx="6126476" cy="13923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2155" r="25615" b="3125"/>
          <a:stretch/>
        </p:blipFill>
        <p:spPr>
          <a:xfrm>
            <a:off x="6371703" y="1392383"/>
            <a:ext cx="5561216" cy="549591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9667135" y="1642489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9667134" y="2615707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/>
          <p:cNvSpPr/>
          <p:nvPr/>
        </p:nvSpPr>
        <p:spPr>
          <a:xfrm>
            <a:off x="9667132" y="3269633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/>
          <p:cNvSpPr/>
          <p:nvPr/>
        </p:nvSpPr>
        <p:spPr>
          <a:xfrm>
            <a:off x="9667134" y="3965920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/>
          <p:cNvSpPr/>
          <p:nvPr/>
        </p:nvSpPr>
        <p:spPr>
          <a:xfrm>
            <a:off x="9667134" y="5043504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/>
          <p:cNvSpPr/>
          <p:nvPr/>
        </p:nvSpPr>
        <p:spPr>
          <a:xfrm>
            <a:off x="9667133" y="5574385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Elipse 12"/>
          <p:cNvSpPr/>
          <p:nvPr/>
        </p:nvSpPr>
        <p:spPr>
          <a:xfrm>
            <a:off x="9667133" y="6520415"/>
            <a:ext cx="172729" cy="169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351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TC104033937[[fn=Estela de condensación]]</Template>
  <TotalTime>55</TotalTime>
  <Words>15</Words>
  <Application>Microsoft Office PowerPoint</Application>
  <PresentationFormat>Panorámica</PresentationFormat>
  <Paragraphs>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Estela de condensación</vt:lpstr>
      <vt:lpstr>ICFES MOCK EXAM #2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ICFES MOCK EXAM #2</dc:title>
  <dc:creator>Camilo Ramírez</dc:creator>
  <cp:lastModifiedBy>Camilo Ramírez</cp:lastModifiedBy>
  <cp:revision>6</cp:revision>
  <dcterms:created xsi:type="dcterms:W3CDTF">2013-08-21T13:01:31Z</dcterms:created>
  <dcterms:modified xsi:type="dcterms:W3CDTF">2013-08-21T13:56:32Z</dcterms:modified>
</cp:coreProperties>
</file>